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57" r:id="rId2"/>
    <p:sldId id="331" r:id="rId3"/>
    <p:sldId id="336" r:id="rId4"/>
    <p:sldId id="326" r:id="rId5"/>
    <p:sldId id="332" r:id="rId6"/>
    <p:sldId id="333" r:id="rId7"/>
    <p:sldId id="307" r:id="rId8"/>
    <p:sldId id="334" r:id="rId9"/>
    <p:sldId id="33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  <a:srgbClr val="EE1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9D176-EB5F-48ED-8865-5AA0C60B34F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909C8-FFF2-4404-855A-8F2A301486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36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8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3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32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9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4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357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2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84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18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739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215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50AF-41A8-49A6-B375-BA6612A9186B}" type="datetimeFigureOut">
              <a:rPr lang="es-ES" smtClean="0"/>
              <a:t>23/05/2020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8F7-A0E9-4B24-B7CF-5006FF1241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6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588"/>
            <a:ext cx="4563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iseño\power point\Sin títul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068" y="296333"/>
            <a:ext cx="386660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437136" y="1460514"/>
            <a:ext cx="45804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Federación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Estudiantil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Universitaria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8"/>
          <p:cNvSpPr txBox="1"/>
          <p:nvPr/>
        </p:nvSpPr>
        <p:spPr>
          <a:xfrm>
            <a:off x="4563533" y="2896336"/>
            <a:ext cx="45804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aporte a una lucha por la vida”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/>
          <a:stretch/>
        </p:blipFill>
        <p:spPr>
          <a:xfrm>
            <a:off x="4751373" y="4096665"/>
            <a:ext cx="4078390" cy="26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2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6607" y="832004"/>
            <a:ext cx="5003074" cy="74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 smtClean="0"/>
              <a:t>  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866607" y="154356"/>
            <a:ext cx="5277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2" y="0"/>
            <a:ext cx="5571498" cy="9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4"/>
          <p:cNvSpPr txBox="1"/>
          <p:nvPr/>
        </p:nvSpPr>
        <p:spPr>
          <a:xfrm>
            <a:off x="3572502" y="161598"/>
            <a:ext cx="557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En</a:t>
            </a:r>
            <a:r>
              <a:rPr lang="pt-BR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cifras </a:t>
            </a:r>
            <a:endParaRPr lang="es-ES" sz="32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Imagen 8" descr="C:\Users\H.YOLI\Desktop\Nueva carpeta\fe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186587"/>
            <a:ext cx="2514412" cy="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cha derecha 3"/>
          <p:cNvSpPr/>
          <p:nvPr/>
        </p:nvSpPr>
        <p:spPr>
          <a:xfrm>
            <a:off x="783771" y="4332004"/>
            <a:ext cx="75764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9" y="1090041"/>
            <a:ext cx="6342496" cy="292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694478" y="4031045"/>
            <a:ext cx="637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Nuestro universo estudiantil se extiende por todo el Oriente cubano, llegando hasta provincias como Ciego de Ávila. 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783771" y="5579392"/>
            <a:ext cx="75764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694478" y="5203892"/>
            <a:ext cx="63746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Ello resulta en una cifra de más de 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estudiantes, de los cuales, alrededor de 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son becados, y se encuentran distribuidos entre nuestras dos Residencias Estudiantiles.   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66607" y="154356"/>
            <a:ext cx="5277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2" y="0"/>
            <a:ext cx="5571498" cy="9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4"/>
          <p:cNvSpPr txBox="1"/>
          <p:nvPr/>
        </p:nvSpPr>
        <p:spPr>
          <a:xfrm>
            <a:off x="3572502" y="161598"/>
            <a:ext cx="557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Actualmente</a:t>
            </a:r>
            <a:r>
              <a:rPr lang="pt-BR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...</a:t>
            </a:r>
            <a:endParaRPr lang="es-ES" sz="32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Imagen 8" descr="C:\Users\H.YOLI\Desktop\Nueva carpeta\fe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186587"/>
            <a:ext cx="2514412" cy="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33714"/>
          <a:stretch/>
        </p:blipFill>
        <p:spPr>
          <a:xfrm>
            <a:off x="309108" y="1111629"/>
            <a:ext cx="2989075" cy="295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r="1360" b="24424"/>
          <a:stretch/>
        </p:blipFill>
        <p:spPr>
          <a:xfrm>
            <a:off x="545325" y="4261242"/>
            <a:ext cx="2516640" cy="254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lecha derecha 13"/>
          <p:cNvSpPr/>
          <p:nvPr/>
        </p:nvSpPr>
        <p:spPr>
          <a:xfrm>
            <a:off x="3472476" y="1290163"/>
            <a:ext cx="577010" cy="442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162377" y="2671462"/>
            <a:ext cx="4732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raíz de las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Indicaciones especiales  No. 1 del 23 de marzo del 2020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posteriormente la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No. 3 del 9 de abril del 2020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nos hemos volcado hacia nuestra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autopreparación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así como nuestro aporte a la lucha contra la COVID-19. 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3472476" y="2926080"/>
            <a:ext cx="577010" cy="411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223779" y="1094985"/>
            <a:ext cx="4732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día 23 de marzo del presente año, a partir de la indicación de detener el proceso docente en su modalidad presencial a nivel nacional, se procedió a la desconcentración de nuestra matrícula.  </a:t>
            </a:r>
            <a:endParaRPr lang="es-ES" dirty="0"/>
          </a:p>
        </p:txBody>
      </p:sp>
      <p:sp>
        <p:nvSpPr>
          <p:cNvPr id="19" name="Flecha derecha 18"/>
          <p:cNvSpPr/>
          <p:nvPr/>
        </p:nvSpPr>
        <p:spPr>
          <a:xfrm>
            <a:off x="3411074" y="4950823"/>
            <a:ext cx="699814" cy="38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162377" y="4425788"/>
            <a:ext cx="4732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vez anunciadas las medidas adoptadas para continuidad y culminación de estudios cuando las condiciones estén creadas, nuestro objetivo sigue siendo permanecer diligentes cumplidores de lo establecido, así como continuar contribuyendo a que el retorno a las aulas sea seguro y en un futuro cercano.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2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425" y="1588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C:\Users\H.YOLI\Desktop\Nueva carpeta\fe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622" y="324155"/>
            <a:ext cx="2837811" cy="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2881691" y="1110343"/>
            <a:ext cx="606167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esta etapa, respondiendo al llamado de la Dirección del país, de nuestro Ministerio y de todos los organismos inmersos actualmente en la ardua batalla contra la pandemia,  nuestros estudiantes, desde sus respectivos lugares de residencia, han procurado mostrarse a la altura de lo que siempre se ha esperado de la juventud que milita las filas de nuestra organización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4650377" y="4272980"/>
            <a:ext cx="1632857" cy="85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375433" y="5339134"/>
            <a:ext cx="4611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lo han hecho?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6607" y="832004"/>
            <a:ext cx="5003074" cy="74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 smtClean="0"/>
              <a:t>  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866607" y="154356"/>
            <a:ext cx="5277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2" y="0"/>
            <a:ext cx="5571498" cy="9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4"/>
          <p:cNvSpPr txBox="1"/>
          <p:nvPr/>
        </p:nvSpPr>
        <p:spPr>
          <a:xfrm>
            <a:off x="3582395" y="86566"/>
            <a:ext cx="55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Actividades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de impacto que </a:t>
            </a:r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involucran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al </a:t>
            </a:r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estudiantado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de la UO. 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Imagen 8" descr="C:\Users\H.YOLI\Desktop\Nueva carpeta\fe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186587"/>
            <a:ext cx="2514412" cy="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91925"/>
              </p:ext>
            </p:extLst>
          </p:nvPr>
        </p:nvGraphicFramePr>
        <p:xfrm>
          <a:off x="378822" y="1087380"/>
          <a:ext cx="8608425" cy="545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475">
                  <a:extLst>
                    <a:ext uri="{9D8B030D-6E8A-4147-A177-3AD203B41FA5}">
                      <a16:colId xmlns:a16="http://schemas.microsoft.com/office/drawing/2014/main" val="1256370660"/>
                    </a:ext>
                  </a:extLst>
                </a:gridCol>
                <a:gridCol w="2869475">
                  <a:extLst>
                    <a:ext uri="{9D8B030D-6E8A-4147-A177-3AD203B41FA5}">
                      <a16:colId xmlns:a16="http://schemas.microsoft.com/office/drawing/2014/main" val="1352168905"/>
                    </a:ext>
                  </a:extLst>
                </a:gridCol>
                <a:gridCol w="2869475">
                  <a:extLst>
                    <a:ext uri="{9D8B030D-6E8A-4147-A177-3AD203B41FA5}">
                      <a16:colId xmlns:a16="http://schemas.microsoft.com/office/drawing/2014/main" val="4172576796"/>
                    </a:ext>
                  </a:extLst>
                </a:gridCol>
              </a:tblGrid>
              <a:tr h="63845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Actividad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estudiantes vinculados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Localidad (Provincia, Municipio, Consejo Popular)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73550"/>
                  </a:ext>
                </a:extLst>
              </a:tr>
              <a:tr h="1427143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polos productivos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Cuba(Contramaestre: polo </a:t>
                      </a:r>
                      <a:r>
                        <a:rPr lang="es-E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Laguna Blanca, La Maya: polo </a:t>
                      </a:r>
                      <a:r>
                        <a:rPr lang="es-E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Los </a:t>
                      </a:r>
                      <a:r>
                        <a:rPr lang="es-E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Reynaldos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  <a:p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-Granma (Bayamo)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66116"/>
                  </a:ext>
                </a:extLst>
              </a:tr>
              <a:tr h="1164248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las farmacias con la distribución de medicamentos a personas que padecen enfermedades crónicas.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-Granma (Bayamo)</a:t>
                      </a:r>
                      <a:endParaRPr lang="es-E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87273"/>
                  </a:ext>
                </a:extLst>
              </a:tr>
              <a:tr h="63845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Confección y distribución de </a:t>
                      </a:r>
                      <a:r>
                        <a:rPr lang="es-E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nasobucos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17455"/>
                  </a:ext>
                </a:extLst>
              </a:tr>
              <a:tr h="63845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 como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voluntarios en Centro de Aislamiento.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 (Municipio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cabecera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34582"/>
                  </a:ext>
                </a:extLst>
              </a:tr>
              <a:tr h="63845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Realización de ejercicios físicos asistidos en casa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Cuba(Municipio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cabecera, Consejos populares : Flores, Sueño, 30 de Noviembre, Santa Bárbara 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0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6607" y="832004"/>
            <a:ext cx="5003074" cy="74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 smtClean="0"/>
              <a:t>  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866607" y="154356"/>
            <a:ext cx="5277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02" y="0"/>
            <a:ext cx="5571498" cy="9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4"/>
          <p:cNvSpPr txBox="1"/>
          <p:nvPr/>
        </p:nvSpPr>
        <p:spPr>
          <a:xfrm>
            <a:off x="3582395" y="86566"/>
            <a:ext cx="55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Actividades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de impacto que </a:t>
            </a:r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involucran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al </a:t>
            </a:r>
            <a:r>
              <a:rPr lang="pt-BR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estudiantado</a:t>
            </a:r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de la UO. 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9" name="Imagen 8" descr="C:\Users\H.YOLI\Desktop\Nueva carpeta\fe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186587"/>
            <a:ext cx="2514412" cy="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08699"/>
              </p:ext>
            </p:extLst>
          </p:nvPr>
        </p:nvGraphicFramePr>
        <p:xfrm>
          <a:off x="362591" y="985353"/>
          <a:ext cx="8598531" cy="571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177">
                  <a:extLst>
                    <a:ext uri="{9D8B030D-6E8A-4147-A177-3AD203B41FA5}">
                      <a16:colId xmlns:a16="http://schemas.microsoft.com/office/drawing/2014/main" val="1256370660"/>
                    </a:ext>
                  </a:extLst>
                </a:gridCol>
                <a:gridCol w="2866177">
                  <a:extLst>
                    <a:ext uri="{9D8B030D-6E8A-4147-A177-3AD203B41FA5}">
                      <a16:colId xmlns:a16="http://schemas.microsoft.com/office/drawing/2014/main" val="1352168905"/>
                    </a:ext>
                  </a:extLst>
                </a:gridCol>
                <a:gridCol w="2866177">
                  <a:extLst>
                    <a:ext uri="{9D8B030D-6E8A-4147-A177-3AD203B41FA5}">
                      <a16:colId xmlns:a16="http://schemas.microsoft.com/office/drawing/2014/main" val="4172576796"/>
                    </a:ext>
                  </a:extLst>
                </a:gridCol>
              </a:tblGrid>
              <a:tr h="58719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</a:p>
                    <a:p>
                      <a:pPr algn="just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Actividad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estudiantes vinculados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Localidad (Provincia, Municipio, Consejo Popular)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73550"/>
                  </a:ext>
                </a:extLst>
              </a:tr>
              <a:tr h="754969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de una multimedia para el manejo de enfermedades crónicas.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(Municipio cabecera)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66116"/>
                  </a:ext>
                </a:extLst>
              </a:tr>
              <a:tr h="978663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Realización de un estudio de campo en colaboración con el MINSAP.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 (Municipio cabecera, Consejos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Populares: Abel Santamaría, Altamira)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87273"/>
                  </a:ext>
                </a:extLst>
              </a:tr>
              <a:tr h="1038031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los ancianos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el cobro de pensiones y la compra de la canasta básica.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 (Municipio cabecera y municipio Palma Soriano)</a:t>
                      </a:r>
                    </a:p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-Guantánamo</a:t>
                      </a:r>
                    </a:p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-Granma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17455"/>
                  </a:ext>
                </a:extLst>
              </a:tr>
              <a:tr h="978663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de asistencia y apoyo a demás grupos vulnerables.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Cuba (Municipio cabecera, Consejos Populares: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Los Olmos, José Martí Norte, Chicharrones)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34582"/>
                  </a:ext>
                </a:extLst>
              </a:tr>
              <a:tr h="1202357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Colaboración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los medios de difusión masiva en la cobertura y divulgación de la información. 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-Santiago de Cuba (Municipios </a:t>
                      </a:r>
                      <a:r>
                        <a:rPr lang="es-E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Stgo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Palma Soriano)</a:t>
                      </a:r>
                    </a:p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-Holguín (Municipio San Germán)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2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2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:\Users\H.YOLI\Desktop\Nueva carpeta\feu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503" y="316722"/>
            <a:ext cx="2514412" cy="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495384" y="1047698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experiencias…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2" y="1833441"/>
            <a:ext cx="266319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99" y="206027"/>
            <a:ext cx="2441121" cy="325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7" y="1632473"/>
            <a:ext cx="2245179" cy="299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3" y="3460855"/>
            <a:ext cx="2838125" cy="212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42" y="4803934"/>
            <a:ext cx="2526503" cy="187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8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42" y="318794"/>
            <a:ext cx="1873534" cy="33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4" y="318794"/>
            <a:ext cx="1973072" cy="351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09" y="2828048"/>
            <a:ext cx="2967515" cy="350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25" y="431073"/>
            <a:ext cx="3393684" cy="214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18" y="3916300"/>
            <a:ext cx="2138030" cy="29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0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" y="3444538"/>
            <a:ext cx="3887527" cy="24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44" y="3335086"/>
            <a:ext cx="3701866" cy="264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43" y="421470"/>
            <a:ext cx="3701866" cy="23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421470"/>
            <a:ext cx="3526713" cy="260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0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2737</TotalTime>
  <Words>581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Paula</cp:lastModifiedBy>
  <cp:revision>230</cp:revision>
  <dcterms:created xsi:type="dcterms:W3CDTF">2019-05-17T17:01:07Z</dcterms:created>
  <dcterms:modified xsi:type="dcterms:W3CDTF">2020-05-24T02:09:58Z</dcterms:modified>
</cp:coreProperties>
</file>