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308" r:id="rId3"/>
    <p:sldId id="30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4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2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2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8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0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2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4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0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2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9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30278" r="-93" b="13333"/>
          <a:stretch/>
        </p:blipFill>
        <p:spPr>
          <a:xfrm>
            <a:off x="0" y="3420533"/>
            <a:ext cx="12192000" cy="34374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978795"/>
            <a:ext cx="4984123" cy="1567304"/>
          </a:xfrm>
          <a:prstGeom prst="rect">
            <a:avLst/>
          </a:prstGeom>
        </p:spPr>
      </p:pic>
      <p:sp>
        <p:nvSpPr>
          <p:cNvPr id="7" name="CaixaDeTexto 8"/>
          <p:cNvSpPr txBox="1"/>
          <p:nvPr/>
        </p:nvSpPr>
        <p:spPr>
          <a:xfrm>
            <a:off x="6096000" y="978795"/>
            <a:ext cx="538336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Política de Idioma </a:t>
            </a:r>
            <a:r>
              <a:rPr lang="es-E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Inglés</a:t>
            </a:r>
          </a:p>
          <a:p>
            <a:pPr algn="ctr">
              <a:lnSpc>
                <a:spcPct val="150000"/>
              </a:lnSpc>
            </a:pPr>
            <a:r>
              <a:rPr lang="es-E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Centro de Idiomas</a:t>
            </a:r>
            <a:endParaRPr lang="pt-BR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99191" y="1096888"/>
            <a:ext cx="1170689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457200" algn="just" defTabSz="5381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s-MX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100% de los estudiantes de la graduación 2019-2020 tienen el requisito del dominio del idioma inglés vencido, con certificación igual a A2 o superior.</a:t>
            </a:r>
          </a:p>
          <a:p>
            <a:pPr marL="742950" lvl="0" indent="-457200" algn="just" defTabSz="5381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s-MX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reanudarse las clases se continuará atendiendo desde el Centro de Idiomas la preparación para todas las carreras.</a:t>
            </a:r>
          </a:p>
          <a:p>
            <a:pPr marL="742950" lvl="0" indent="-457200" algn="just" defTabSz="5381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s-MX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estudiantes deben continuar su preparación en las condiciones de aislamiento.</a:t>
            </a:r>
          </a:p>
          <a:p>
            <a:pPr marL="742950" lvl="0" indent="-457200" algn="just" defTabSz="5381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s-MX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concederá prioridad en la atención y presentación a los exámenes de certificación a los estudiantes que están en 3er y 4to años, posibles graduados del curso 2020-2021.</a:t>
            </a:r>
          </a:p>
          <a:p>
            <a:pPr marL="742950" lvl="0" indent="-457200" algn="just" defTabSz="5381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s-MX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potenciará la presentación a los exámenes de certificación de los estudiantes de 1er y 2do años que estén preparados.</a:t>
            </a: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1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4238612" y="326201"/>
            <a:ext cx="642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Precisiones generales</a:t>
            </a:r>
            <a:endParaRPr lang="pt-BR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76290" y="4917329"/>
            <a:ext cx="1129477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s-E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4"/>
          <p:cNvSpPr txBox="1"/>
          <p:nvPr/>
        </p:nvSpPr>
        <p:spPr>
          <a:xfrm>
            <a:off x="3562743" y="119473"/>
            <a:ext cx="862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Primer período (de recuperación: 90 días). Clases en el Centro de Idiomas para los estudiantes </a:t>
            </a:r>
            <a:r>
              <a:rPr lang="es-E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continuantes</a:t>
            </a:r>
            <a:r>
              <a:rPr lang="es-E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59975"/>
              </p:ext>
            </p:extLst>
          </p:nvPr>
        </p:nvGraphicFramePr>
        <p:xfrm>
          <a:off x="1659467" y="1391063"/>
          <a:ext cx="9177866" cy="3200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044">
                  <a:extLst>
                    <a:ext uri="{9D8B030D-6E8A-4147-A177-3AD203B41FA5}">
                      <a16:colId xmlns:a16="http://schemas.microsoft.com/office/drawing/2014/main" xmlns="" val="2196672319"/>
                    </a:ext>
                  </a:extLst>
                </a:gridCol>
                <a:gridCol w="1648178">
                  <a:extLst>
                    <a:ext uri="{9D8B030D-6E8A-4147-A177-3AD203B41FA5}">
                      <a16:colId xmlns:a16="http://schemas.microsoft.com/office/drawing/2014/main" xmlns="" val="2096365939"/>
                    </a:ext>
                  </a:extLst>
                </a:gridCol>
                <a:gridCol w="1467555">
                  <a:extLst>
                    <a:ext uri="{9D8B030D-6E8A-4147-A177-3AD203B41FA5}">
                      <a16:colId xmlns:a16="http://schemas.microsoft.com/office/drawing/2014/main" xmlns="" val="1770633651"/>
                    </a:ext>
                  </a:extLst>
                </a:gridCol>
                <a:gridCol w="1447523">
                  <a:extLst>
                    <a:ext uri="{9D8B030D-6E8A-4147-A177-3AD203B41FA5}">
                      <a16:colId xmlns:a16="http://schemas.microsoft.com/office/drawing/2014/main" xmlns="" val="146056944"/>
                    </a:ext>
                  </a:extLst>
                </a:gridCol>
                <a:gridCol w="1239233">
                  <a:extLst>
                    <a:ext uri="{9D8B030D-6E8A-4147-A177-3AD203B41FA5}">
                      <a16:colId xmlns:a16="http://schemas.microsoft.com/office/drawing/2014/main" xmlns="" val="14846022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xmlns="" val="2129205637"/>
                    </a:ext>
                  </a:extLst>
                </a:gridCol>
              </a:tblGrid>
              <a:tr h="59166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 smtClean="0">
                          <a:effectLst/>
                        </a:rPr>
                        <a:t>8  </a:t>
                      </a:r>
                      <a:r>
                        <a:rPr lang="es-MX" sz="3200" dirty="0">
                          <a:effectLst/>
                        </a:rPr>
                        <a:t>SEMANAS  LECTIVAS</a:t>
                      </a:r>
                      <a:endParaRPr lang="es-MX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8150675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1er</a:t>
                      </a:r>
                      <a:r>
                        <a:rPr lang="es-MX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</a:t>
                      </a:r>
                      <a:endParaRPr lang="es-MX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2do</a:t>
                      </a:r>
                      <a:r>
                        <a:rPr lang="es-MX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</a:t>
                      </a:r>
                      <a:endParaRPr lang="es-MX" sz="32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</a:t>
                      </a:r>
                      <a:endParaRPr lang="es-MX" sz="32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</a:t>
                      </a:r>
                      <a:endParaRPr lang="es-MX" sz="32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</a:t>
                      </a:r>
                      <a:endParaRPr lang="es-MX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6613506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lang="es-MX" sz="32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1F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1F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1F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2F</a:t>
                      </a: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9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lang="es-MX" sz="32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</a:t>
                      </a:r>
                      <a:endParaRPr lang="es-MX" sz="32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1F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1F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2F</a:t>
                      </a: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996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CLASES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758699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576290" y="4611231"/>
            <a:ext cx="108590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1 F= 1 frecuencia Semanal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2F= 2 frecuencias semanales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Se planificarán las clases en coordinación con los turnos de Educación Física que imparte la FCF. </a:t>
            </a:r>
          </a:p>
        </p:txBody>
      </p:sp>
    </p:spTree>
    <p:extLst>
      <p:ext uri="{BB962C8B-B14F-4D97-AF65-F5344CB8AC3E}">
        <p14:creationId xmlns:p14="http://schemas.microsoft.com/office/powerpoint/2010/main" val="40395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192</Words>
  <Application>Microsoft Office PowerPoint</Application>
  <PresentationFormat>Panorámica</PresentationFormat>
  <Paragraphs>32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2_Tema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Yamilia</dc:creator>
  <cp:lastModifiedBy>Istall</cp:lastModifiedBy>
  <cp:revision>96</cp:revision>
  <dcterms:created xsi:type="dcterms:W3CDTF">2020-05-11T21:55:03Z</dcterms:created>
  <dcterms:modified xsi:type="dcterms:W3CDTF">2020-05-14T21:21:34Z</dcterms:modified>
</cp:coreProperties>
</file>